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F544F-63F4-4A3C-B88D-4A048710C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0D894A-704B-4EEF-835B-F9BA8DC68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3ADD62-D8F0-4566-93A7-45741143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C65161-FFEC-4C1D-8902-E5417239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0D8A81-E542-49ED-BF82-CD423A29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84D0A-63BB-4999-BD8D-CF258674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1407A0-B7F2-435B-8B7F-C8831D53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6FE0D7-80F4-4464-AF65-F2FF204D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BF025-3FFC-4EAB-B83B-62DDBF2F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4762B3-B6A4-4F84-90D8-B9E37777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DB8CB7-4D36-4A33-AB16-90C874BB5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E9D119-AEC6-4067-8C39-2A2B253F9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537DC-2332-4773-AB96-596FFCC4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4A1D2-1624-437B-9A94-5CD1298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057E45-9175-4D4E-813D-E9EFBCD1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35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03778-578C-4016-8E4F-FB7AD376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C5E876-EAFC-4B88-97D0-5D3973EF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236FBE-9663-4082-9E61-AE22DFF6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FDE3DC-82D3-4767-A6A4-C9DB465E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E29243-1370-4011-8BEF-E3EC8FCC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2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BB9C4-2741-41D7-8998-DED34A3A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52CA5-1AD1-4A26-94CE-7DD2D52C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A2C8ED-72F4-4AD3-A292-65C0EE7F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7FA58-926B-4F09-BF80-C1C93E0F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43F14E-1923-46EC-BC11-4556EC0C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91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68B4F-A654-4538-97D3-12244A99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BFCE8-A750-4399-841F-EB2AB4189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328646-64E4-4D8B-9721-E8550013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8665AB-3D62-4F93-8093-9DE8528B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558236-DBF6-4D5D-A1ED-F021593C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ADBEA2-D656-4BCB-AFCD-921EA8D7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68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65447-7A40-46CF-8533-EAA2F562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AC0FC4-F249-4F89-8C54-2FE9CDB19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9C7761-1D18-41E7-AB4C-8523B128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4E86D1-0097-43D7-A5F7-9CEE4DC8F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84B0F5-4629-4B86-ADA4-DEFCC097A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B0F4B3-347F-4B83-A71A-6020CD82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B88D56-AEA3-4C14-9B3D-78FCF807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D6EFFF-1766-48C8-9A4E-089566B7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5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30031-28C9-405E-A253-FD532B14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2789D4-5832-42D7-8BBB-1D101CD0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D9B63E-81E1-4382-A42D-CB7FF041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FD2350-9970-4C4F-99CE-816F99B1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9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7A665E-746B-42BC-B99B-6B14740D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D86326-5522-496F-872F-B02502DB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392E5D-0D80-4042-A743-849C8567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9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C3497-5317-452F-9C68-9F916E5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3B7749-CCEC-4E40-BEE0-7762EBEC3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3878A5-58C4-40F4-87B0-7A530535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FD1FEC-511E-4BCA-BB9B-D8634F8B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03E91A-6F63-4868-9D89-BF0C8B0D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4DF05C-7CF9-42BE-8084-1CA8698B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91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B61E6-46CE-4B1A-95C8-3166D268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1411FE-A14C-4ADE-B274-A3EA0E842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BB7F1E-FD38-4A50-95D6-FDB2F26C3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A6936-2767-4A29-A608-56516166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6F725E-8C57-4AB8-99C5-50FA947B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57B42B-FB98-45A9-B1BF-48DC7CDD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2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8DEA94-1D82-4627-BBF6-A88D86D1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1056D0-90DA-4AE1-BC15-525FD4778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3D97EB-93EC-43E5-AD30-9507CF322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CF93-55F9-485E-8E7C-C5F748D6C3F3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870DE-B20D-4CC2-9114-9BEF8D5A4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CA368B-F7BF-4337-BE9A-A8A980D92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F1C4-5613-4999-8D68-9277A9584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3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f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jf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f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f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85CBD-6994-483C-BA58-8C102D0F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238760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sz="88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 frazioni</a:t>
            </a:r>
            <a:br>
              <a:rPr lang="it-IT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2AEDDA-45DE-414F-8863-6B7CBAE02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8" y="4476682"/>
            <a:ext cx="9144000" cy="1655762"/>
          </a:xfrm>
        </p:spPr>
        <p:txBody>
          <a:bodyPr/>
          <a:lstStyle/>
          <a:p>
            <a:pPr algn="l"/>
            <a:r>
              <a:rPr lang="it-IT" dirty="0"/>
              <a:t>                                                                                               Classe VE Siciliano</a:t>
            </a:r>
          </a:p>
          <a:p>
            <a:pPr algn="l"/>
            <a:r>
              <a:rPr lang="it-IT" dirty="0"/>
              <a:t>                                                                                            Ins. Iaccarino Tiziana</a:t>
            </a:r>
          </a:p>
        </p:txBody>
      </p:sp>
      <p:pic>
        <p:nvPicPr>
          <p:cNvPr id="1026" name="Picture 2" descr="COME SPIEGARE LE FRAZIONI AI BAMBINI">
            <a:extLst>
              <a:ext uri="{FF2B5EF4-FFF2-40B4-BE49-F238E27FC236}">
                <a16:creationId xmlns:a16="http://schemas.microsoft.com/office/drawing/2014/main" id="{9C67978A-1155-42E3-AE4D-A856E18C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3433355"/>
            <a:ext cx="3165524" cy="26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C9A7D7B1-F87A-4053-BC88-6D5337307ACB}"/>
              </a:ext>
            </a:extLst>
          </p:cNvPr>
          <p:cNvSpPr txBox="1">
            <a:spLocks/>
          </p:cNvSpPr>
          <p:nvPr/>
        </p:nvSpPr>
        <p:spPr>
          <a:xfrm>
            <a:off x="4839285" y="4476682"/>
            <a:ext cx="64250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                                                                                               </a:t>
            </a:r>
          </a:p>
          <a:p>
            <a:pPr algn="l"/>
            <a:r>
              <a:rPr lang="it-IT" dirty="0"/>
              <a:t>                                                                                            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5254711-7DDB-4503-8C6E-D99220A8F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3757" y="818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para le frazioni con giochi di matematica | Risorse di matematica online  - Focus Junior">
            <a:extLst>
              <a:ext uri="{FF2B5EF4-FFF2-40B4-BE49-F238E27FC236}">
                <a16:creationId xmlns:a16="http://schemas.microsoft.com/office/drawing/2014/main" id="{E002F92C-6BA0-4F9A-A197-B7D2AB78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7" y="397565"/>
            <a:ext cx="4056199" cy="30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sa sono le frazioni? Come si semplificano? (Matematica) | Imparare Facile">
            <a:extLst>
              <a:ext uri="{FF2B5EF4-FFF2-40B4-BE49-F238E27FC236}">
                <a16:creationId xmlns:a16="http://schemas.microsoft.com/office/drawing/2014/main" id="{62331A80-9826-4C75-A018-FBE7328B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46" y="1500601"/>
            <a:ext cx="3822009" cy="30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292835-EAE1-4D76-9CE4-17E0B55C492E}"/>
              </a:ext>
            </a:extLst>
          </p:cNvPr>
          <p:cNvSpPr txBox="1"/>
          <p:nvPr/>
        </p:nvSpPr>
        <p:spPr>
          <a:xfrm>
            <a:off x="6553200" y="445676"/>
            <a:ext cx="198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</a:t>
            </a:r>
            <a:r>
              <a:rPr lang="it-IT" sz="2800" b="1" dirty="0">
                <a:solidFill>
                  <a:srgbClr val="FF0000"/>
                </a:solidFill>
              </a:rPr>
              <a:t>I TERMINI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3AA27D-E83A-493E-9A20-035C4E8B7D2A}"/>
              </a:ext>
            </a:extLst>
          </p:cNvPr>
          <p:cNvSpPr txBox="1"/>
          <p:nvPr/>
        </p:nvSpPr>
        <p:spPr>
          <a:xfrm>
            <a:off x="621818" y="4951354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L'operazione di dividere un oggetto in tante parti tutte uguali tra loro, in matematica, viene detta </a:t>
            </a:r>
            <a:r>
              <a:rPr lang="it-IT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frazionare</a:t>
            </a:r>
            <a:r>
              <a:rPr lang="it-IT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it-IT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Quindi stiamo frazionando quando dividiamo un intero (nel nostro esempio il ciambellone) in tante parti uguali tra loro.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83BE921-6725-485C-A5B5-CC4A651C24C4}"/>
              </a:ext>
            </a:extLst>
          </p:cNvPr>
          <p:cNvSpPr/>
          <p:nvPr/>
        </p:nvSpPr>
        <p:spPr>
          <a:xfrm>
            <a:off x="6983896" y="5106811"/>
            <a:ext cx="1815547" cy="58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8" name="Picture 10" descr="Unità frazionaria">
            <a:extLst>
              <a:ext uri="{FF2B5EF4-FFF2-40B4-BE49-F238E27FC236}">
                <a16:creationId xmlns:a16="http://schemas.microsoft.com/office/drawing/2014/main" id="{CA39C1DF-71A0-42EB-A00B-BA816D2F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02" y="4588789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7E82A9-1034-4ABC-94DF-245AAB5D7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64" y="162115"/>
            <a:ext cx="1933575" cy="178595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CA6F67E-A618-4FA6-893B-A2C256781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0583" y="246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py Of Maestra Nadia :Le Frazioni - Lessons - Tes Teach">
            <a:extLst>
              <a:ext uri="{FF2B5EF4-FFF2-40B4-BE49-F238E27FC236}">
                <a16:creationId xmlns:a16="http://schemas.microsoft.com/office/drawing/2014/main" id="{169E0DE3-00EF-49F2-81C4-549C0D88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4" y="1367668"/>
            <a:ext cx="4214190" cy="30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B49D6B-C231-4CC9-B7B7-6B826F5A070A}"/>
              </a:ext>
            </a:extLst>
          </p:cNvPr>
          <p:cNvSpPr txBox="1"/>
          <p:nvPr/>
        </p:nvSpPr>
        <p:spPr>
          <a:xfrm>
            <a:off x="2588661" y="410818"/>
            <a:ext cx="7014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COSA E’ L’UNITA’ FRAZIONARIA</a:t>
            </a:r>
            <a:r>
              <a:rPr lang="it-IT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6C89FA-89CA-4039-BC45-A59E99A995D3}"/>
              </a:ext>
            </a:extLst>
          </p:cNvPr>
          <p:cNvSpPr txBox="1"/>
          <p:nvPr/>
        </p:nvSpPr>
        <p:spPr>
          <a:xfrm>
            <a:off x="3352799" y="502164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Ogni parte nella quale è stata divisa la pizza (cioè 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1/8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prende il nome di 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unità frazionaria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Quindi, </a:t>
            </a:r>
            <a:r>
              <a:rPr lang="it-IT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l’</a:t>
            </a:r>
            <a:r>
              <a:rPr lang="it-IT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unità frazionaria</a:t>
            </a:r>
            <a:r>
              <a:rPr lang="it-IT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è </a:t>
            </a:r>
            <a:r>
              <a:rPr lang="it-IT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ogni parte nella quale viene diviso l’intero</a:t>
            </a:r>
            <a:r>
              <a:rPr lang="it-IT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031FFF-17A6-4EFF-B5C0-38CE81616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2" y="1214230"/>
            <a:ext cx="1933575" cy="23622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D5609EF-27BD-4C2F-8BE7-5CAA46583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29" y="4355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F8E5C3-EEA1-4162-AD85-8E7E21DF574A}"/>
              </a:ext>
            </a:extLst>
          </p:cNvPr>
          <p:cNvSpPr txBox="1"/>
          <p:nvPr/>
        </p:nvSpPr>
        <p:spPr>
          <a:xfrm>
            <a:off x="3048000" y="140004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due 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frazioni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si dicono 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complementari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sommate formano un intero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36BDB4-ADE8-40B4-8F12-03E07D6269F0}"/>
              </a:ext>
            </a:extLst>
          </p:cNvPr>
          <p:cNvSpPr txBox="1"/>
          <p:nvPr/>
        </p:nvSpPr>
        <p:spPr>
          <a:xfrm>
            <a:off x="2703444" y="249729"/>
            <a:ext cx="716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u="sng" dirty="0">
                <a:solidFill>
                  <a:srgbClr val="FF0000"/>
                </a:solidFill>
              </a:rPr>
              <a:t>FRAZIONI COMPLEMENTARI</a:t>
            </a:r>
          </a:p>
        </p:txBody>
      </p:sp>
      <p:pic>
        <p:nvPicPr>
          <p:cNvPr id="5124" name="Picture 4" descr="Frazioni Complementari: Esercizi per la Scuola Primaria | PianetaBambini.it">
            <a:extLst>
              <a:ext uri="{FF2B5EF4-FFF2-40B4-BE49-F238E27FC236}">
                <a16:creationId xmlns:a16="http://schemas.microsoft.com/office/drawing/2014/main" id="{7CBA7AC9-F9E2-43A3-98B3-A0BC2CE5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81" y="3421028"/>
            <a:ext cx="6096000" cy="29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36CDC55-550A-4D0C-80BA-F74A86524E07}"/>
              </a:ext>
            </a:extLst>
          </p:cNvPr>
          <p:cNvSpPr/>
          <p:nvPr/>
        </p:nvSpPr>
        <p:spPr>
          <a:xfrm>
            <a:off x="6096000" y="2231046"/>
            <a:ext cx="569843" cy="750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C6F667-EE12-4B95-89A7-40C564D7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080726"/>
            <a:ext cx="1933575" cy="23622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D54D70B-5C66-4EB5-B19A-3F08ECEDB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4012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FA20F1-6A08-4BEB-8C17-138B36CD74FC}"/>
              </a:ext>
            </a:extLst>
          </p:cNvPr>
          <p:cNvSpPr txBox="1"/>
          <p:nvPr/>
        </p:nvSpPr>
        <p:spPr>
          <a:xfrm>
            <a:off x="2617097" y="42565"/>
            <a:ext cx="695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           </a:t>
            </a:r>
            <a:r>
              <a:rPr lang="it-IT" sz="4000" dirty="0">
                <a:solidFill>
                  <a:srgbClr val="FF0000"/>
                </a:solidFill>
              </a:rPr>
              <a:t>FRAZIONI EQUIVALENTI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B77722-6240-4F3E-9DF1-32BC3CBB8BF5}"/>
              </a:ext>
            </a:extLst>
          </p:cNvPr>
          <p:cNvSpPr txBox="1"/>
          <p:nvPr/>
        </p:nvSpPr>
        <p:spPr>
          <a:xfrm>
            <a:off x="54665" y="2404765"/>
            <a:ext cx="8320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70C0"/>
                </a:solidFill>
              </a:rPr>
              <a:t>LE FRAZIONI CHE RAPPRESENTANO LA STESSA PARTE DELL’INTERO,SI CHIAMANO FRAZIONI  EQUIVALENTI</a:t>
            </a:r>
          </a:p>
          <a:p>
            <a:endParaRPr lang="it-IT" b="1" u="sng" dirty="0">
              <a:solidFill>
                <a:srgbClr val="0070C0"/>
              </a:solidFill>
            </a:endParaRPr>
          </a:p>
          <a:p>
            <a:r>
              <a:rPr lang="it-IT" dirty="0"/>
              <a:t>( moltiplicando o dividendo per uno stesso numero , diverso da 0,sia il numeratore sia il denominatore di una frazione, si ottengono frazioni equivalenti alla frazione data)</a:t>
            </a:r>
          </a:p>
        </p:txBody>
      </p:sp>
      <p:pic>
        <p:nvPicPr>
          <p:cNvPr id="6146" name="Picture 2" descr="Frazioni equivalenti">
            <a:extLst>
              <a:ext uri="{FF2B5EF4-FFF2-40B4-BE49-F238E27FC236}">
                <a16:creationId xmlns:a16="http://schemas.microsoft.com/office/drawing/2014/main" id="{1A9E7330-71EC-486D-8645-589FB831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9" y="4345653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sa sono le frazioni equivalenti? Definizioni ed esempi | Imparare Facile">
            <a:extLst>
              <a:ext uri="{FF2B5EF4-FFF2-40B4-BE49-F238E27FC236}">
                <a16:creationId xmlns:a16="http://schemas.microsoft.com/office/drawing/2014/main" id="{B8502393-5C1F-4783-A36B-FA50FEAC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99" y="4497457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4C3C27F7-D3EC-452E-A9E9-3EA4AE6BB949}"/>
              </a:ext>
            </a:extLst>
          </p:cNvPr>
          <p:cNvCxnSpPr>
            <a:cxnSpLocks/>
          </p:cNvCxnSpPr>
          <p:nvPr/>
        </p:nvCxnSpPr>
        <p:spPr>
          <a:xfrm>
            <a:off x="4421257" y="4497457"/>
            <a:ext cx="2019300" cy="73715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BD7BEC-61C9-4A61-ACB1-8F250D3B9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991" y="1623391"/>
            <a:ext cx="2683150" cy="2133891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09465EF-0F80-4602-83A2-6AEDA002E1B1}"/>
              </a:ext>
            </a:extLst>
          </p:cNvPr>
          <p:cNvSpPr/>
          <p:nvPr/>
        </p:nvSpPr>
        <p:spPr>
          <a:xfrm>
            <a:off x="8375374" y="2955235"/>
            <a:ext cx="543339" cy="47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465136-45C2-4792-B52B-189E05FEE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6" y="270873"/>
            <a:ext cx="1933575" cy="1915736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9DC7426-98FB-4ACB-B3D9-1AABBC0C0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3250" y="1075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 frazioni - Schede didattiche per la scuola">
            <a:extLst>
              <a:ext uri="{FF2B5EF4-FFF2-40B4-BE49-F238E27FC236}">
                <a16:creationId xmlns:a16="http://schemas.microsoft.com/office/drawing/2014/main" id="{7E12B473-8984-4E95-BAD7-5061ED49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6" y="112543"/>
            <a:ext cx="5211763" cy="66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azioni equivalenti">
            <a:extLst>
              <a:ext uri="{FF2B5EF4-FFF2-40B4-BE49-F238E27FC236}">
                <a16:creationId xmlns:a16="http://schemas.microsoft.com/office/drawing/2014/main" id="{C7A27096-2F0E-48D0-9AA1-B74B0FF4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59" y="175846"/>
            <a:ext cx="5211763" cy="64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CD2CCD4-FF40-40C4-9295-B8736B590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5419" y="434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157</Words>
  <Application>Microsoft Office PowerPoint</Application>
  <PresentationFormat>Widescreen</PresentationFormat>
  <Paragraphs>16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Tema di Office</vt:lpstr>
      <vt:lpstr>Le frazioni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frazioni</dc:title>
  <dc:creator>Tiziana</dc:creator>
  <cp:lastModifiedBy>Tiziana</cp:lastModifiedBy>
  <cp:revision>9</cp:revision>
  <dcterms:created xsi:type="dcterms:W3CDTF">2020-11-17T20:15:38Z</dcterms:created>
  <dcterms:modified xsi:type="dcterms:W3CDTF">2020-11-19T12:49:51Z</dcterms:modified>
</cp:coreProperties>
</file>